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8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41427C-F935-4F46-B8C0-D21BEB8545F5}" type="datetimeFigureOut">
              <a:rPr lang="fr-FR" smtClean="0"/>
              <a:t>01/11/2013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E45C95-C438-45C0-B977-5D7A2D5DD26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Recherches sous Elan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en contrôlant les 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62672" cy="4873752"/>
          </a:xfrm>
        </p:spPr>
        <p:txBody>
          <a:bodyPr/>
          <a:lstStyle/>
          <a:p>
            <a:r>
              <a:rPr lang="fr-FR" dirty="0" smtClean="0"/>
              <a:t>Utiliser Single Layer </a:t>
            </a:r>
            <a:r>
              <a:rPr lang="fr-FR" dirty="0" err="1" smtClean="0"/>
              <a:t>Search</a:t>
            </a:r>
            <a:endParaRPr lang="fr-FR" dirty="0" smtClean="0"/>
          </a:p>
          <a:p>
            <a:pPr lvl="1"/>
            <a:r>
              <a:rPr lang="fr-FR" dirty="0" smtClean="0"/>
              <a:t>Toutes les autres options restent disponibles y compris les bulles et aller à l’enregistrement</a:t>
            </a:r>
            <a:endParaRPr lang="fr-FR" dirty="0"/>
          </a:p>
        </p:txBody>
      </p:sp>
      <p:pic>
        <p:nvPicPr>
          <p:cNvPr id="8194" name="Picture 2" descr="C:\Users\cp\Desktop\Elan 6-7 novembre\rech-struc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5464175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sur plusieurs mots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4760" cy="4873752"/>
          </a:xfrm>
        </p:spPr>
        <p:txBody>
          <a:bodyPr/>
          <a:lstStyle/>
          <a:p>
            <a:r>
              <a:rPr lang="fr-FR" dirty="0" smtClean="0"/>
              <a:t>En utilisant l’option « N-gram over annotation » on cherche un mot qui en suit un autre sur plusieurs transcriptions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Ngram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annotation » cherche plusieurs mots qui se suivent dans une même annotation</a:t>
            </a:r>
            <a:endParaRPr lang="fr-FR" dirty="0"/>
          </a:p>
        </p:txBody>
      </p:sp>
      <p:pic>
        <p:nvPicPr>
          <p:cNvPr id="9218" name="Picture 2" descr="C:\Users\cp\Desktop\Elan 6-7 novembre\rech-struc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42" y="1916832"/>
            <a:ext cx="4720258" cy="49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p\Desktop\Elan 6-7 novembre\rech-struct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73011" cy="49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FR" dirty="0" smtClean="0"/>
              <a:t>Wild </a:t>
            </a:r>
            <a:r>
              <a:rPr lang="fr-FR" dirty="0" err="1" smtClean="0"/>
              <a:t>Cards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5943" y="865482"/>
            <a:ext cx="7467600" cy="4873752"/>
          </a:xfrm>
        </p:spPr>
        <p:txBody>
          <a:bodyPr/>
          <a:lstStyle/>
          <a:p>
            <a:r>
              <a:rPr lang="fr-FR" dirty="0" smtClean="0"/>
              <a:t>Dans les recherches sur plusieurs mots on peut utiliser # pour spécifier n’importe quel mot et NOT(x) pour spécifier « pas le mot ‘x’ »</a:t>
            </a:r>
          </a:p>
          <a:p>
            <a:r>
              <a:rPr lang="fr-FR" dirty="0" smtClean="0"/>
              <a:t>Même système pour plusieurs énoncés</a:t>
            </a:r>
            <a:endParaRPr lang="fr-FR" dirty="0"/>
          </a:p>
        </p:txBody>
      </p:sp>
      <p:pic>
        <p:nvPicPr>
          <p:cNvPr id="10242" name="Picture 2" descr="C:\Users\cp\Desktop\Elan 6-7 novembre\rech-struc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2896"/>
            <a:ext cx="4020231" cy="41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p\Desktop\Elan 6-7 novembre\rech-struc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62" y="2468388"/>
            <a:ext cx="4170510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cp\Desktop\Elan 6-7 novembre\rech-struct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33" y="2469469"/>
            <a:ext cx="4140159" cy="43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multiple structurée sur plusieurs fichiers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/>
          <a:lstStyle/>
          <a:p>
            <a:r>
              <a:rPr lang="fr-FR" dirty="0" smtClean="0"/>
              <a:t>Recherche sur plusieurs champs qui se superposent</a:t>
            </a:r>
          </a:p>
          <a:p>
            <a:pPr lvl="1"/>
            <a:r>
              <a:rPr lang="fr-FR" dirty="0" smtClean="0"/>
              <a:t>exemple : trouve et maman</a:t>
            </a:r>
          </a:p>
          <a:p>
            <a:r>
              <a:rPr lang="fr-FR" dirty="0" smtClean="0"/>
              <a:t>Recherche de chaines dans plusieurs annotations de suites en sélectionnant les locuteurs</a:t>
            </a:r>
            <a:endParaRPr lang="fr-FR" dirty="0"/>
          </a:p>
        </p:txBody>
      </p:sp>
      <p:pic>
        <p:nvPicPr>
          <p:cNvPr id="11266" name="Picture 2" descr="C:\Users\cp\Desktop\Elan 6-7 novembre\recherche-mul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21" y="1844824"/>
            <a:ext cx="4703894" cy="49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Possibilité de recherche avec variable pour transcriptions bien structurées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2664296" cy="4873752"/>
          </a:xfrm>
        </p:spPr>
        <p:txBody>
          <a:bodyPr/>
          <a:lstStyle/>
          <a:p>
            <a:r>
              <a:rPr lang="fr-FR" dirty="0" smtClean="0"/>
              <a:t>Chercher si le même pattern se répète sur plusieurs occurrences</a:t>
            </a:r>
            <a:endParaRPr lang="fr-FR" dirty="0"/>
          </a:p>
        </p:txBody>
      </p:sp>
      <p:pic>
        <p:nvPicPr>
          <p:cNvPr id="12290" name="Picture 2" descr="C:\Users\cp\Desktop\Elan 6-7 novembre\rech-struct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4536504" cy="505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p\Desktop\Elan 6-7 novembre\rech-struc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163616" cy="40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Elan dispose de quatre moyens de faire des recherches dans les fichiers: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FR" dirty="0"/>
              <a:t>Recherche et remplacement dans le fichier courant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FR" dirty="0"/>
              <a:t>Recherche et remplacement dans </a:t>
            </a:r>
            <a:r>
              <a:rPr lang="fr-FR" dirty="0" smtClean="0"/>
              <a:t>un ensemble de fichiers</a:t>
            </a:r>
            <a:endParaRPr lang="fr-FR" dirty="0"/>
          </a:p>
          <a:p>
            <a:pPr marL="822960" lvl="1" indent="-457200">
              <a:buFont typeface="+mj-lt"/>
              <a:buAutoNum type="arabicPeriod"/>
            </a:pPr>
            <a:r>
              <a:rPr lang="fr-FR" dirty="0"/>
              <a:t>Recherche (simple) dans </a:t>
            </a:r>
            <a:r>
              <a:rPr lang="fr-FR" dirty="0" smtClean="0"/>
              <a:t>un </a:t>
            </a:r>
            <a:r>
              <a:rPr lang="fr-FR" dirty="0"/>
              <a:t>ensemble de </a:t>
            </a:r>
            <a:r>
              <a:rPr lang="fr-FR" dirty="0" smtClean="0"/>
              <a:t>fichiers</a:t>
            </a:r>
          </a:p>
          <a:p>
            <a:pPr marL="822960" lvl="1" indent="-457200">
              <a:buFont typeface="+mj-lt"/>
              <a:buAutoNum type="arabicPeriod"/>
            </a:pPr>
            <a:r>
              <a:rPr lang="fr-FR" dirty="0" smtClean="0"/>
              <a:t>Recherche structurée </a:t>
            </a:r>
            <a:r>
              <a:rPr lang="fr-FR" dirty="0"/>
              <a:t>dans </a:t>
            </a:r>
            <a:r>
              <a:rPr lang="fr-FR" dirty="0" smtClean="0"/>
              <a:t>un </a:t>
            </a:r>
            <a:r>
              <a:rPr lang="fr-FR" dirty="0"/>
              <a:t>ensemble de </a:t>
            </a:r>
            <a:r>
              <a:rPr lang="fr-FR" dirty="0" smtClean="0"/>
              <a:t>fichiers</a:t>
            </a:r>
            <a:endParaRPr lang="fr-FR" dirty="0"/>
          </a:p>
          <a:p>
            <a:r>
              <a:rPr lang="fr-FR" dirty="0" smtClean="0"/>
              <a:t>Les remplacements réalisés sur le fichier courant peuvent être annulés en cas d’erreur</a:t>
            </a:r>
          </a:p>
          <a:p>
            <a:r>
              <a:rPr lang="fr-FR" dirty="0" smtClean="0"/>
              <a:t>Les remplacements sur un ensemble de fichiers ne doivent être effectués qu’avec prudence et une sauvegarde préalable car il n’est pas possible d’annuler les modifications.</a:t>
            </a:r>
          </a:p>
        </p:txBody>
      </p:sp>
    </p:spTree>
    <p:extLst>
      <p:ext uri="{BB962C8B-B14F-4D97-AF65-F5344CB8AC3E}">
        <p14:creationId xmlns:p14="http://schemas.microsoft.com/office/powerpoint/2010/main" val="2620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sur le fichier courant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6728" cy="487375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Fonction de base</a:t>
            </a:r>
          </a:p>
          <a:p>
            <a:pPr lvl="1"/>
            <a:r>
              <a:rPr lang="fr-FR" dirty="0" smtClean="0"/>
              <a:t>Recherche d’un élément dans tous champs de la transcription</a:t>
            </a:r>
          </a:p>
          <a:p>
            <a:pPr lvl="1"/>
            <a:r>
              <a:rPr lang="fr-FR" dirty="0" smtClean="0"/>
              <a:t>Limitation possible à un acteur ou un sous-acteur</a:t>
            </a:r>
          </a:p>
          <a:p>
            <a:pPr lvl="1"/>
            <a:r>
              <a:rPr lang="fr-FR" dirty="0" smtClean="0"/>
              <a:t>Recherche d’une expression régulière</a:t>
            </a:r>
          </a:p>
          <a:p>
            <a:r>
              <a:rPr lang="fr-FR" dirty="0" smtClean="0"/>
              <a:t>Cliquer sur le résultat permet d’accéder directement à la </a:t>
            </a:r>
            <a:r>
              <a:rPr lang="fr-FR" dirty="0" smtClean="0"/>
              <a:t>transcription</a:t>
            </a:r>
          </a:p>
          <a:p>
            <a:r>
              <a:rPr lang="fr-FR" dirty="0" smtClean="0"/>
              <a:t>Il est possible de faire des remplacements</a:t>
            </a:r>
          </a:p>
          <a:p>
            <a:r>
              <a:rPr lang="fr-FR" dirty="0" smtClean="0"/>
              <a:t>On peut sauver et exporter les recherches</a:t>
            </a:r>
            <a:endParaRPr lang="fr-FR" dirty="0"/>
          </a:p>
        </p:txBody>
      </p:sp>
      <p:pic>
        <p:nvPicPr>
          <p:cNvPr id="1027" name="Picture 3" descr="C:\Users\cp\Desktop\Elan 6-7 novembre\recher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570908" cy="38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p\Desktop\Elan 6-7 novembre\recherch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24" y="2564904"/>
            <a:ext cx="4752528" cy="40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p\Desktop\Elan 6-7 novembre\recherch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24" y="1412776"/>
            <a:ext cx="47647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p\Desktop\Elan 6-7 novembre\rechercher-remplacer-moti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4871142" cy="34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d’expression régulière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4873752"/>
          </a:xfrm>
        </p:spPr>
        <p:txBody>
          <a:bodyPr/>
          <a:lstStyle/>
          <a:p>
            <a:r>
              <a:rPr lang="fr-FR" dirty="0" smtClean="0"/>
              <a:t>Recherche du mot je pour Madeleine à 3 ans 9 mois: </a:t>
            </a:r>
          </a:p>
          <a:p>
            <a:pPr lvl="1"/>
            <a:r>
              <a:rPr lang="fr-FR" b="1" dirty="0" smtClean="0"/>
              <a:t>je</a:t>
            </a:r>
            <a:r>
              <a:rPr lang="fr-FR" dirty="0" smtClean="0"/>
              <a:t> est trouvé 17 fois</a:t>
            </a:r>
          </a:p>
          <a:p>
            <a:pPr lvl="1"/>
            <a:r>
              <a:rPr lang="fr-FR" dirty="0" smtClean="0"/>
              <a:t>Il manque les je avec élision du e muet notés j(e)</a:t>
            </a:r>
          </a:p>
          <a:p>
            <a:pPr lvl="1"/>
            <a:r>
              <a:rPr lang="fr-FR" b="1" dirty="0" smtClean="0"/>
              <a:t>j\(?e\)?</a:t>
            </a:r>
            <a:r>
              <a:rPr lang="fr-FR" dirty="0" smtClean="0"/>
              <a:t> est trouvé x fois</a:t>
            </a:r>
          </a:p>
          <a:p>
            <a:pPr lvl="1"/>
            <a:r>
              <a:rPr lang="fr-FR" dirty="0" smtClean="0"/>
              <a:t>On rajoute une condition: le mot est accompagné par </a:t>
            </a:r>
            <a:r>
              <a:rPr lang="fr-FR" b="1" dirty="0" smtClean="0"/>
              <a:t>fais</a:t>
            </a:r>
            <a:endParaRPr lang="fr-FR" dirty="0" smtClean="0"/>
          </a:p>
        </p:txBody>
      </p:sp>
      <p:pic>
        <p:nvPicPr>
          <p:cNvPr id="1026" name="Picture 2" descr="C:\Users\cp\Desktop\Elan 6-7 novembre\recherches-motif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156720" cy="38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p\Desktop\Elan 6-7 novembre\recherche-motif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392307" cy="31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p\Desktop\Elan 6-7 novembre\recherche-motif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3816424" cy="347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critères de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Les critères de recherche peuvent être accompagnés par des conditions temporelles</a:t>
            </a:r>
            <a:endParaRPr lang="fr-FR" dirty="0"/>
          </a:p>
        </p:txBody>
      </p:sp>
      <p:pic>
        <p:nvPicPr>
          <p:cNvPr id="2050" name="Picture 2" descr="C:\Users\cp\Desktop\Elan 6-7 novembre\recherche-tempor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708920"/>
            <a:ext cx="479333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8654" y="2708920"/>
            <a:ext cx="342914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multiples critères peuvent</a:t>
            </a:r>
          </a:p>
          <a:p>
            <a:r>
              <a:rPr lang="fr-FR" dirty="0" smtClean="0"/>
              <a:t>être liés par des contraintes </a:t>
            </a:r>
          </a:p>
          <a:p>
            <a:r>
              <a:rPr lang="fr-FR" dirty="0" smtClean="0"/>
              <a:t>temporelles</a:t>
            </a:r>
          </a:p>
          <a:p>
            <a:r>
              <a:rPr lang="fr-FR" dirty="0" smtClean="0"/>
              <a:t>- à une certaine distance</a:t>
            </a:r>
          </a:p>
          <a:p>
            <a:r>
              <a:rPr lang="fr-FR" dirty="0" smtClean="0"/>
              <a:t>  temporelle, avec ou sans</a:t>
            </a:r>
          </a:p>
          <a:p>
            <a:r>
              <a:rPr lang="fr-FR" dirty="0"/>
              <a:t> </a:t>
            </a:r>
            <a:r>
              <a:rPr lang="fr-FR" dirty="0" smtClean="0"/>
              <a:t> recouvrement</a:t>
            </a:r>
          </a:p>
          <a:p>
            <a:endParaRPr lang="fr-FR" dirty="0"/>
          </a:p>
          <a:p>
            <a:r>
              <a:rPr lang="fr-FR" dirty="0" smtClean="0"/>
              <a:t>ou structurales</a:t>
            </a:r>
          </a:p>
          <a:p>
            <a:r>
              <a:rPr lang="fr-FR" dirty="0" smtClean="0"/>
              <a:t>- à condition que des 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templates</a:t>
            </a:r>
            <a:r>
              <a:rPr lang="fr-FR" dirty="0" smtClean="0"/>
              <a:t> soient définis</a:t>
            </a:r>
          </a:p>
          <a:p>
            <a:r>
              <a:rPr lang="fr-FR" dirty="0" smtClean="0"/>
              <a:t>- ou dans les acteurs</a:t>
            </a:r>
          </a:p>
          <a:p>
            <a:r>
              <a:rPr lang="fr-FR" dirty="0" smtClean="0"/>
              <a:t>  principaux avec une distance</a:t>
            </a:r>
          </a:p>
          <a:p>
            <a:r>
              <a:rPr lang="fr-FR" dirty="0"/>
              <a:t> </a:t>
            </a:r>
            <a:r>
              <a:rPr lang="fr-FR" dirty="0" smtClean="0"/>
              <a:t> structurale</a:t>
            </a:r>
            <a:endParaRPr lang="fr-FR" dirty="0"/>
          </a:p>
        </p:txBody>
      </p:sp>
      <p:pic>
        <p:nvPicPr>
          <p:cNvPr id="2051" name="Picture 3" descr="C:\Users\cp\Desktop\Elan 6-7 novembre\recherche-motif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728993" cy="31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p\Desktop\Elan 6-7 novembre\recherche-motif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7141"/>
            <a:ext cx="4895072" cy="27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Domaine de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31338" cy="487375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modes 2, 3 et 4 utilisent la notion de domaine de </a:t>
            </a:r>
            <a:r>
              <a:rPr lang="fr-FR" dirty="0" smtClean="0"/>
              <a:t>recherche</a:t>
            </a:r>
          </a:p>
          <a:p>
            <a:pPr lvl="1"/>
            <a:r>
              <a:rPr lang="fr-FR" dirty="0" smtClean="0"/>
              <a:t>Il s’agit de définir un </a:t>
            </a:r>
            <a:r>
              <a:rPr lang="fr-FR" dirty="0" smtClean="0"/>
              <a:t>ensemble de fichiers définis et choisis en utilisant un même utilitaire appelé automatiquement par ELAN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3074" name="Picture 2" descr="C:\Users\cp\Desktop\Elan 6-7 novembre\recherche-multi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71" y="1988840"/>
            <a:ext cx="5215477" cy="39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et remplacement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Cette fonction remplace de manière globale une chaine par une autre.</a:t>
            </a:r>
          </a:p>
          <a:p>
            <a:r>
              <a:rPr lang="fr-FR" dirty="0" smtClean="0"/>
              <a:t>On peut limiter à un ou plusieurs acteurs et utiliser les expressions régulières</a:t>
            </a:r>
            <a:endParaRPr lang="fr-FR" dirty="0"/>
          </a:p>
        </p:txBody>
      </p:sp>
      <p:pic>
        <p:nvPicPr>
          <p:cNvPr id="5122" name="Picture 2" descr="C:\Users\cp\Desktop\Elan 6-7 novembre\rechercher-remplac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2153"/>
            <a:ext cx="4523672" cy="34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p\Desktop\Elan 6-7 novembre\rechercher-remplacer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70" y="3262152"/>
            <a:ext cx="4551214" cy="34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simple à travers plusieurs fichiers: </a:t>
            </a:r>
            <a:r>
              <a:rPr lang="fr-FR" dirty="0" err="1" smtClean="0"/>
              <a:t>concordancier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Choisir menu « Rechercher » puis « Recherche EAF multiples »</a:t>
            </a:r>
          </a:p>
          <a:p>
            <a:pPr lvl="1"/>
            <a:r>
              <a:rPr lang="fr-FR" dirty="0" smtClean="0"/>
              <a:t>Penser à définir le domaine de recherche</a:t>
            </a:r>
          </a:p>
          <a:p>
            <a:pPr lvl="1"/>
            <a:r>
              <a:rPr lang="fr-FR" dirty="0" smtClean="0"/>
              <a:t>Donner un item avec ou sans expression régulière</a:t>
            </a:r>
          </a:p>
        </p:txBody>
      </p:sp>
      <p:pic>
        <p:nvPicPr>
          <p:cNvPr id="6146" name="Picture 2" descr="C:\Users\cp\Desktop\Elan 6-7 novembre\rech-mul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351169" cy="34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p\Desktop\Elan 6-7 novembre\rech-mul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77" y="1371600"/>
            <a:ext cx="62325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3586086"/>
            <a:ext cx="2327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 n’est pas possible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limiter à un </a:t>
            </a:r>
            <a:endParaRPr lang="fr-FR" dirty="0" smtClean="0"/>
          </a:p>
          <a:p>
            <a:r>
              <a:rPr lang="fr-FR" dirty="0" smtClean="0"/>
              <a:t>acteur </a:t>
            </a:r>
            <a:r>
              <a:rPr lang="fr-FR" dirty="0"/>
              <a:t>ou </a:t>
            </a:r>
            <a:r>
              <a:rPr lang="fr-FR" dirty="0" err="1" smtClean="0"/>
              <a:t>tier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43885" y="4725144"/>
            <a:ext cx="20473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peut aller</a:t>
            </a:r>
          </a:p>
          <a:p>
            <a:r>
              <a:rPr lang="fr-FR" dirty="0" smtClean="0"/>
              <a:t>directement à la</a:t>
            </a:r>
          </a:p>
          <a:p>
            <a:r>
              <a:rPr lang="fr-FR" dirty="0" smtClean="0"/>
              <a:t>transcription</a:t>
            </a:r>
          </a:p>
          <a:p>
            <a:r>
              <a:rPr lang="fr-FR" dirty="0" smtClean="0"/>
              <a:t>correspondante</a:t>
            </a:r>
          </a:p>
          <a:p>
            <a:r>
              <a:rPr lang="fr-FR" dirty="0" smtClean="0"/>
              <a:t>en cliquant sur le</a:t>
            </a:r>
          </a:p>
          <a:p>
            <a:r>
              <a:rPr lang="fr-FR" dirty="0" smtClean="0"/>
              <a:t>résultat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8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structurée sur plusieurs fichiers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/>
          <a:lstStyle/>
          <a:p>
            <a:r>
              <a:rPr lang="fr-FR" dirty="0" smtClean="0"/>
              <a:t>Définir un domaine de recherche</a:t>
            </a:r>
          </a:p>
          <a:p>
            <a:pPr lvl="1"/>
            <a:r>
              <a:rPr lang="fr-FR" dirty="0" smtClean="0"/>
              <a:t>Recherche simple pour un seul mot</a:t>
            </a:r>
          </a:p>
          <a:p>
            <a:pPr lvl="2"/>
            <a:r>
              <a:rPr lang="fr-FR" dirty="0" smtClean="0"/>
              <a:t>Offre tout un ensemble d’options d’affichage:</a:t>
            </a:r>
          </a:p>
          <a:p>
            <a:pPr lvl="3"/>
            <a:r>
              <a:rPr lang="fr-FR" dirty="0" err="1" smtClean="0"/>
              <a:t>concordancier</a:t>
            </a:r>
            <a:endParaRPr lang="fr-FR" dirty="0" smtClean="0"/>
          </a:p>
          <a:p>
            <a:pPr lvl="3"/>
            <a:r>
              <a:rPr lang="fr-FR" dirty="0" smtClean="0"/>
              <a:t>fréquences</a:t>
            </a:r>
          </a:p>
          <a:p>
            <a:pPr lvl="3"/>
            <a:r>
              <a:rPr lang="fr-FR" dirty="0" smtClean="0"/>
              <a:t>alignements</a:t>
            </a:r>
          </a:p>
          <a:p>
            <a:endParaRPr lang="fr-FR" dirty="0"/>
          </a:p>
        </p:txBody>
      </p:sp>
      <p:pic>
        <p:nvPicPr>
          <p:cNvPr id="7171" name="Picture 3" descr="C:\Users\cp\Desktop\Elan 6-7 novembre\rech-struc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052736"/>
            <a:ext cx="4534209" cy="472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p\Desktop\Elan 6-7 novembre\rech-struc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02" y="1556792"/>
            <a:ext cx="4464496" cy="46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p\Desktop\Elan 6-7 novembre\rech-struc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88" y="1893398"/>
            <a:ext cx="4712654" cy="49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481</Words>
  <Application>Microsoft Office PowerPoint</Application>
  <PresentationFormat>Affichage à l'écran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Oriel</vt:lpstr>
      <vt:lpstr>Recherches sous Elan</vt:lpstr>
      <vt:lpstr>Principes</vt:lpstr>
      <vt:lpstr>Recherche sur le fichier courant</vt:lpstr>
      <vt:lpstr>Exemple d’expression régulière</vt:lpstr>
      <vt:lpstr>Autres critères de recherche</vt:lpstr>
      <vt:lpstr>Domaine de Recherche</vt:lpstr>
      <vt:lpstr>Recherche et remplacement</vt:lpstr>
      <vt:lpstr>Recherche simple à travers plusieurs fichiers: concordancier</vt:lpstr>
      <vt:lpstr>Recherche structurée sur plusieurs fichiers</vt:lpstr>
      <vt:lpstr>Recherche en contrôlant les acteurs</vt:lpstr>
      <vt:lpstr>Recherche sur plusieurs mots</vt:lpstr>
      <vt:lpstr>Wild Cards</vt:lpstr>
      <vt:lpstr>Recherche multiple structurée sur plusieurs fichiers</vt:lpstr>
      <vt:lpstr>Possibilité de recherche avec variable pour transcriptions bien structurées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Recherches sous Elan</dc:title>
  <dc:creator>cp</dc:creator>
  <cp:lastModifiedBy>cp</cp:lastModifiedBy>
  <cp:revision>44</cp:revision>
  <dcterms:created xsi:type="dcterms:W3CDTF">2013-10-31T17:40:27Z</dcterms:created>
  <dcterms:modified xsi:type="dcterms:W3CDTF">2013-11-01T16:29:39Z</dcterms:modified>
</cp:coreProperties>
</file>